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</p:sldIdLst>
  <p:sldSz cx="9144000" cy="6858000" type="screen4x3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24" autoAdjust="0"/>
  </p:normalViewPr>
  <p:slideViewPr>
    <p:cSldViewPr>
      <p:cViewPr varScale="1">
        <p:scale>
          <a:sx n="79" d="100"/>
          <a:sy n="79" d="100"/>
        </p:scale>
        <p:origin x="153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D06E-4912-4EA0-AF4F-9977ABD3777C}" type="datetimeFigureOut">
              <a:rPr lang="en-GB" smtClean="0"/>
              <a:pPr/>
              <a:t>11/11/2023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D318B-B342-46D4-88EB-2C537C1688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photo description available.">
            <a:extLst>
              <a:ext uri="{FF2B5EF4-FFF2-40B4-BE49-F238E27FC236}">
                <a16:creationId xmlns:a16="http://schemas.microsoft.com/office/drawing/2014/main" id="{AF608778-1C0F-9DE5-6D4D-D3CB89C6B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2165"/>
            <a:ext cx="4427984" cy="295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o photo description available.">
            <a:extLst>
              <a:ext uri="{FF2B5EF4-FFF2-40B4-BE49-F238E27FC236}">
                <a16:creationId xmlns:a16="http://schemas.microsoft.com/office/drawing/2014/main" id="{5C387C0F-0B96-1254-DE39-FC62806DD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9" y="202166"/>
            <a:ext cx="4427984" cy="295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 photo description available.">
            <a:extLst>
              <a:ext uri="{FF2B5EF4-FFF2-40B4-BE49-F238E27FC236}">
                <a16:creationId xmlns:a16="http://schemas.microsoft.com/office/drawing/2014/main" id="{34C66B3C-B255-D3C0-4B85-D7BE69B6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39" y="3861048"/>
            <a:ext cx="4427984" cy="260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660C4C-19D2-0AB7-DB2E-64718B2F25E2}"/>
              </a:ext>
            </a:extLst>
          </p:cNvPr>
          <p:cNvSpPr txBox="1"/>
          <p:nvPr/>
        </p:nvSpPr>
        <p:spPr>
          <a:xfrm>
            <a:off x="1123645" y="333528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Working in Groups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04F783-3AAB-55A7-E6EB-D5C5F7AE6133}"/>
              </a:ext>
            </a:extLst>
          </p:cNvPr>
          <p:cNvSpPr txBox="1"/>
          <p:nvPr/>
        </p:nvSpPr>
        <p:spPr>
          <a:xfrm flipH="1">
            <a:off x="5049766" y="3429000"/>
            <a:ext cx="32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Knot theory – In practice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087E6-063A-4D4C-CB7E-4C49DD8FBC55}"/>
              </a:ext>
            </a:extLst>
          </p:cNvPr>
          <p:cNvSpPr txBox="1"/>
          <p:nvPr/>
        </p:nvSpPr>
        <p:spPr>
          <a:xfrm>
            <a:off x="5220072" y="4797152"/>
            <a:ext cx="1240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Quiz Night </a:t>
            </a:r>
          </a:p>
          <a:p>
            <a:r>
              <a:rPr lang="en-GB" dirty="0"/>
              <a:t>Prize giving</a:t>
            </a:r>
          </a:p>
        </p:txBody>
      </p:sp>
    </p:spTree>
    <p:extLst>
      <p:ext uri="{BB962C8B-B14F-4D97-AF65-F5344CB8AC3E}">
        <p14:creationId xmlns:p14="http://schemas.microsoft.com/office/powerpoint/2010/main" val="13703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3CD3-3273-4B63-8CB5-3EFDAD5F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accent1"/>
                </a:solidFill>
              </a:rPr>
              <a:t>Some recent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32065-02F2-8DD5-D42C-30CDFCED6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Devanagari Sangam MN"/>
                <a:cs typeface="Devanagari Sangam MN"/>
              </a:rPr>
              <a:t>M</a:t>
            </a:r>
            <a:r>
              <a:rPr lang="en-US" sz="3200" dirty="0">
                <a:latin typeface="Devanagari Sangam MN"/>
                <a:cs typeface="Devanagari Sangam MN"/>
              </a:rPr>
              <a:t>athematical card tricks</a:t>
            </a:r>
            <a:br>
              <a:rPr lang="en-US" sz="3200" dirty="0">
                <a:latin typeface="Devanagari Sangam MN"/>
                <a:cs typeface="Devanagari Sangam MN"/>
              </a:rPr>
            </a:br>
            <a:r>
              <a:rPr lang="en-US" sz="3200" dirty="0">
                <a:latin typeface="Devanagari Sangam MN"/>
                <a:cs typeface="Devanagari Sangam MN"/>
              </a:rPr>
              <a:t>Code-breaking</a:t>
            </a:r>
          </a:p>
          <a:p>
            <a:r>
              <a:rPr lang="en-US" sz="3200" dirty="0">
                <a:latin typeface="Devanagari Sangam MN"/>
                <a:cs typeface="Devanagari Sangam MN"/>
              </a:rPr>
              <a:t>Tessellation</a:t>
            </a:r>
          </a:p>
          <a:p>
            <a:r>
              <a:rPr lang="en-US" dirty="0">
                <a:latin typeface="Devanagari Sangam MN"/>
                <a:cs typeface="Devanagari Sangam MN"/>
              </a:rPr>
              <a:t>N</a:t>
            </a:r>
            <a:r>
              <a:rPr lang="en-US" sz="3200" dirty="0">
                <a:latin typeface="Devanagari Sangam MN"/>
                <a:cs typeface="Devanagari Sangam MN"/>
              </a:rPr>
              <a:t>umber theory</a:t>
            </a:r>
          </a:p>
          <a:p>
            <a:r>
              <a:rPr lang="en-US" dirty="0">
                <a:latin typeface="Devanagari Sangam MN"/>
                <a:cs typeface="Devanagari Sangam MN"/>
              </a:rPr>
              <a:t>V</a:t>
            </a:r>
            <a:r>
              <a:rPr lang="en-US" sz="3200" dirty="0">
                <a:latin typeface="Devanagari Sangam MN"/>
                <a:cs typeface="Devanagari Sangam MN"/>
              </a:rPr>
              <a:t>enetian multiplication</a:t>
            </a:r>
          </a:p>
          <a:p>
            <a:r>
              <a:rPr lang="en-US" dirty="0">
                <a:latin typeface="Devanagari Sangam MN"/>
                <a:cs typeface="Devanagari Sangam MN"/>
              </a:rPr>
              <a:t>C</a:t>
            </a:r>
            <a:r>
              <a:rPr lang="en-US" sz="3200" dirty="0">
                <a:latin typeface="Devanagari Sangam MN"/>
                <a:cs typeface="Devanagari Sangam MN"/>
              </a:rPr>
              <a:t>ovid modelling</a:t>
            </a:r>
          </a:p>
          <a:p>
            <a:r>
              <a:rPr lang="en-US" dirty="0">
                <a:latin typeface="Devanagari Sangam MN"/>
                <a:cs typeface="Devanagari Sangam MN"/>
              </a:rPr>
              <a:t>B</a:t>
            </a:r>
            <a:r>
              <a:rPr lang="en-US" sz="3200" dirty="0">
                <a:latin typeface="Devanagari Sangam MN"/>
                <a:cs typeface="Devanagari Sangam MN"/>
              </a:rPr>
              <a:t>lowing non circular bubbles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21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9336</TotalTime>
  <Words>31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Devanagari Sangam MN</vt:lpstr>
      <vt:lpstr>Office Theme</vt:lpstr>
      <vt:lpstr>PowerPoint Presentation</vt:lpstr>
      <vt:lpstr>Some recent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Aldridge</dc:creator>
  <cp:lastModifiedBy>Colin Aldridge</cp:lastModifiedBy>
  <cp:revision>22</cp:revision>
  <dcterms:created xsi:type="dcterms:W3CDTF">2015-03-09T10:45:28Z</dcterms:created>
  <dcterms:modified xsi:type="dcterms:W3CDTF">2023-11-11T11:34:34Z</dcterms:modified>
</cp:coreProperties>
</file>